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14E28B-96C5-4DFC-9357-A6399E8596A5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242EA0-51FF-462B-AC79-15DBF2D7BB96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Rentrée des classes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 smtClean="0"/>
              <a:t>Visites des écoles  par M</a:t>
            </a:r>
            <a:r>
              <a:rPr lang="fr-FR" dirty="0" smtClean="0"/>
              <a:t>. Frédéric </a:t>
            </a:r>
            <a:r>
              <a:rPr lang="fr-FR" dirty="0" smtClean="0"/>
              <a:t>CUVILLIER, Maire de </a:t>
            </a:r>
            <a:r>
              <a:rPr lang="fr-FR" dirty="0" err="1" smtClean="0"/>
              <a:t>Boulogne-sur-mer</a:t>
            </a:r>
            <a:r>
              <a:rPr lang="fr-FR" dirty="0" smtClean="0"/>
              <a:t>, ancien ministre et </a:t>
            </a:r>
          </a:p>
          <a:p>
            <a:pPr algn="ctr"/>
            <a:r>
              <a:rPr lang="fr-FR" dirty="0" smtClean="0"/>
              <a:t>M .</a:t>
            </a:r>
            <a:r>
              <a:rPr lang="fr-FR" dirty="0" smtClean="0"/>
              <a:t>Géry QUENNESSON, Inspecteur de l’Education Nationale (Boulogne 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23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Perrault-La-Fontaine (maternelle)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1115616" y="62373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le Maire papote toujours avec les petits élèves de maternelle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6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fr-FR" dirty="0"/>
              <a:t>Ecole Perrault-La-Fontaine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maternelle)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340768"/>
            <a:ext cx="3497361" cy="5246043"/>
          </a:xfrm>
        </p:spPr>
      </p:pic>
      <p:sp>
        <p:nvSpPr>
          <p:cNvPr id="3" name="ZoneTexte 2"/>
          <p:cNvSpPr txBox="1"/>
          <p:nvPr/>
        </p:nvSpPr>
        <p:spPr>
          <a:xfrm>
            <a:off x="395536" y="27089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Le Fur, enseignante, et M. l’Inspecteur, n’ont pas de remèdes miracles contre les gros chagrins de la rentrée….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7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Perrault-La-Fontaine (maternelle)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1547664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Lescure, enseignante, et ses élèves : tous contents d’être de retour!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8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Perrault-La-Fontaine (maternelle)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1331640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Le Maire adore discuter avec les petits habitants de sa ville!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57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Perrault-La-Fontaine (maternelle)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323528" y="591414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route pour une nouvelle aventure : M. le Maire aux côtés de </a:t>
            </a:r>
            <a:r>
              <a:rPr lang="fr-FR" dirty="0" err="1" smtClean="0"/>
              <a:t>M.Suslamare</a:t>
            </a:r>
            <a:r>
              <a:rPr lang="fr-FR" dirty="0" smtClean="0"/>
              <a:t>, adjoint  temporaire à l’Enseignement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2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r-FR" dirty="0" smtClean="0"/>
              <a:t>Ecole Duchenne-Quinet </a:t>
            </a:r>
            <a:br>
              <a:rPr lang="fr-FR" dirty="0" smtClean="0"/>
            </a:br>
            <a:r>
              <a:rPr lang="fr-FR" dirty="0" smtClean="0"/>
              <a:t>(Elémentaire)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12776"/>
            <a:ext cx="3401351" cy="5102027"/>
          </a:xfrm>
        </p:spPr>
      </p:pic>
      <p:sp>
        <p:nvSpPr>
          <p:cNvPr id="5" name="ZoneTexte 4"/>
          <p:cNvSpPr txBox="1"/>
          <p:nvPr/>
        </p:nvSpPr>
        <p:spPr>
          <a:xfrm>
            <a:off x="683568" y="29969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M.Barbier</a:t>
            </a:r>
            <a:r>
              <a:rPr lang="fr-FR" dirty="0" smtClean="0"/>
              <a:t>, directeur de l’école (à droite)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60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Ecole Duchenne-Quinet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812910" cy="5719366"/>
          </a:xfrm>
        </p:spPr>
      </p:pic>
      <p:sp>
        <p:nvSpPr>
          <p:cNvPr id="6" name="ZoneTexte 5"/>
          <p:cNvSpPr txBox="1"/>
          <p:nvPr/>
        </p:nvSpPr>
        <p:spPr>
          <a:xfrm>
            <a:off x="683568" y="242088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L’Inspecteur explique aux édiles les bienfaits  de la classe numérique de Mme Fournier.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84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Ecole Duchenne-Quinet </a:t>
            </a:r>
            <a:r>
              <a:rPr lang="fr-FR" dirty="0" smtClean="0"/>
              <a:t>(</a:t>
            </a:r>
            <a:r>
              <a:rPr lang="fr-FR" dirty="0"/>
              <a:t>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51520" y="6170820"/>
            <a:ext cx="86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jeune collègue très satisfaite d’être revenue sur </a:t>
            </a:r>
            <a:r>
              <a:rPr lang="fr-FR" dirty="0" err="1" smtClean="0"/>
              <a:t>Boulogne-sur-mer</a:t>
            </a:r>
            <a:r>
              <a:rPr lang="fr-FR" dirty="0" smtClean="0"/>
              <a:t> pour cette rentrée.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32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Ecole Duchenne-Quinet </a:t>
            </a:r>
            <a:r>
              <a:rPr lang="fr-FR" dirty="0" smtClean="0"/>
              <a:t>(</a:t>
            </a:r>
            <a:r>
              <a:rPr lang="fr-FR" dirty="0"/>
              <a:t>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899592" y="63093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Le Maire et le responsable de la communication de la Ville.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89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Ecole Duchenne-Quinet </a:t>
            </a:r>
            <a:r>
              <a:rPr lang="fr-FR" dirty="0" smtClean="0"/>
              <a:t>(</a:t>
            </a:r>
            <a:r>
              <a:rPr lang="fr-FR" dirty="0"/>
              <a:t>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1763688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Discussion au sommet…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45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Ecole Jules Ferry (Elémentaire)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2" name="ZoneTexte 1"/>
          <p:cNvSpPr txBox="1"/>
          <p:nvPr/>
        </p:nvSpPr>
        <p:spPr>
          <a:xfrm>
            <a:off x="4211960" y="62373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L’attente fébrile des journalistes…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26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Ecole Louis Blanc (Elémentaire)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99932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Louis Blanc 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56924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Ecole Arago-Lavoisier (Elémentaire)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395536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L’équipe municipale rencontre </a:t>
            </a:r>
            <a:r>
              <a:rPr lang="fr-FR" dirty="0" err="1" smtClean="0"/>
              <a:t>M.Teillier</a:t>
            </a:r>
            <a:r>
              <a:rPr lang="fr-FR" dirty="0" smtClean="0"/>
              <a:t>, nouveau directeur d’Arago-Lavoisier.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221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Arago-Lavoisier 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395536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CP à 12  aiguisent la curiosité de tous les partenaires de l’Education Nationale…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81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Arago-Lavoisier 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1259632" y="62373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vrai que nous ne sommes pas habitués à de telles petites classes!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5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Jules Ferry 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4572000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enseignants de l’école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15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Jules Ferry 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1259632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Maire et l’Inspecteur, pour la traditionnelle tournée de la rentrée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47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fr-FR" dirty="0"/>
              <a:t>Ecole Jules Ferry</a:t>
            </a:r>
            <a:br>
              <a:rPr lang="fr-FR" dirty="0"/>
            </a:br>
            <a:r>
              <a:rPr lang="fr-FR" dirty="0"/>
              <a:t>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29" y="332656"/>
            <a:ext cx="4032447" cy="6048672"/>
          </a:xfrm>
        </p:spPr>
      </p:pic>
      <p:sp>
        <p:nvSpPr>
          <p:cNvPr id="3" name="ZoneTexte 2"/>
          <p:cNvSpPr txBox="1"/>
          <p:nvPr/>
        </p:nvSpPr>
        <p:spPr>
          <a:xfrm>
            <a:off x="467544" y="328498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Mme </a:t>
            </a:r>
            <a:r>
              <a:rPr lang="fr-FR" dirty="0" err="1" smtClean="0"/>
              <a:t>Weitzel</a:t>
            </a:r>
            <a:r>
              <a:rPr lang="fr-FR" dirty="0" smtClean="0"/>
              <a:t>, DGS de la Mairie, entourée de </a:t>
            </a:r>
            <a:r>
              <a:rPr lang="fr-FR" dirty="0" err="1" smtClean="0"/>
              <a:t>M.Hanquez</a:t>
            </a:r>
            <a:r>
              <a:rPr lang="fr-FR" dirty="0" smtClean="0"/>
              <a:t> (DGS adjoint – à gauche) et de </a:t>
            </a:r>
            <a:r>
              <a:rPr lang="fr-FR" dirty="0" err="1" smtClean="0"/>
              <a:t>M.Bréfort</a:t>
            </a:r>
            <a:r>
              <a:rPr lang="fr-FR" dirty="0" smtClean="0"/>
              <a:t> (responsable du service enseignement – à droite)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18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fr-FR" dirty="0"/>
              <a:t>Ecole Jules Ferry</a:t>
            </a:r>
            <a:br>
              <a:rPr lang="fr-FR" dirty="0"/>
            </a:br>
            <a:r>
              <a:rPr lang="fr-FR" dirty="0"/>
              <a:t>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59" y="548680"/>
            <a:ext cx="3840426" cy="5760640"/>
          </a:xfrm>
        </p:spPr>
      </p:pic>
      <p:sp>
        <p:nvSpPr>
          <p:cNvPr id="3" name="ZoneTexte 2"/>
          <p:cNvSpPr txBox="1"/>
          <p:nvPr/>
        </p:nvSpPr>
        <p:spPr>
          <a:xfrm>
            <a:off x="611560" y="32849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M.Quennesson</a:t>
            </a:r>
            <a:r>
              <a:rPr lang="fr-FR" dirty="0" smtClean="0"/>
              <a:t>, sous le feu nourri des questions de Mme </a:t>
            </a:r>
            <a:r>
              <a:rPr lang="fr-FR" dirty="0" err="1" smtClean="0"/>
              <a:t>Dupeux</a:t>
            </a:r>
            <a:r>
              <a:rPr lang="fr-FR" dirty="0" smtClean="0"/>
              <a:t>, Voix du Nord)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9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Jules Ferry (Elémentaire)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2699792" y="63093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moment tant attendu…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36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fr-FR" dirty="0"/>
              <a:t>Ecole Jules Ferry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Elémentaire)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5" y="476672"/>
            <a:ext cx="3936437" cy="5904656"/>
          </a:xfrm>
        </p:spPr>
      </p:pic>
      <p:sp>
        <p:nvSpPr>
          <p:cNvPr id="3" name="ZoneTexte 2"/>
          <p:cNvSpPr txBox="1"/>
          <p:nvPr/>
        </p:nvSpPr>
        <p:spPr>
          <a:xfrm>
            <a:off x="539552" y="33569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Podevin, nouveau directeur de l’école Jules Ferry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87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fr-FR" dirty="0" smtClean="0"/>
              <a:t>Ecole Perrault-La-Fontaine </a:t>
            </a:r>
            <a:br>
              <a:rPr lang="fr-FR" dirty="0" smtClean="0"/>
            </a:br>
            <a:r>
              <a:rPr lang="fr-FR" dirty="0" smtClean="0"/>
              <a:t>(maternelle)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22214"/>
            <a:ext cx="3528392" cy="5292589"/>
          </a:xfrm>
        </p:spPr>
      </p:pic>
      <p:sp>
        <p:nvSpPr>
          <p:cNvPr id="3" name="ZoneTexte 2"/>
          <p:cNvSpPr txBox="1"/>
          <p:nvPr/>
        </p:nvSpPr>
        <p:spPr>
          <a:xfrm>
            <a:off x="467544" y="270892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</a:t>
            </a:r>
            <a:r>
              <a:rPr lang="fr-FR" dirty="0" err="1" smtClean="0"/>
              <a:t>Blanpain</a:t>
            </a:r>
            <a:r>
              <a:rPr lang="fr-FR" dirty="0" smtClean="0"/>
              <a:t> (à droite), directrice de la maternelle Perrault-La Fontaine et Mme George, conseillère pédagogique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115244"/>
      </p:ext>
    </p:extLst>
  </p:cSld>
  <p:clrMapOvr>
    <a:masterClrMapping/>
  </p:clrMapOvr>
</p:sld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78</TotalTime>
  <Words>414</Words>
  <Application>Microsoft Office PowerPoint</Application>
  <PresentationFormat>Affichage à l'écran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Mailles</vt:lpstr>
      <vt:lpstr>Rentrée des classes 2017</vt:lpstr>
      <vt:lpstr>Ecole Jules Ferry (Elémentaire)</vt:lpstr>
      <vt:lpstr>Ecole Jules Ferry (Elémentaire)</vt:lpstr>
      <vt:lpstr>Ecole Jules Ferry (Elémentaire)</vt:lpstr>
      <vt:lpstr>Ecole Jules Ferry (Elémentaire)</vt:lpstr>
      <vt:lpstr>Ecole Jules Ferry (Elémentaire)</vt:lpstr>
      <vt:lpstr>Ecole Jules Ferry (Elémentaire)</vt:lpstr>
      <vt:lpstr>Ecole Jules Ferry  (Elémentaire)</vt:lpstr>
      <vt:lpstr>Ecole Perrault-La-Fontaine  (maternelle)</vt:lpstr>
      <vt:lpstr>Ecole Perrault-La-Fontaine (maternelle)</vt:lpstr>
      <vt:lpstr>Ecole Perrault-La-Fontaine  (maternelle)</vt:lpstr>
      <vt:lpstr>Ecole Perrault-La-Fontaine (maternelle)</vt:lpstr>
      <vt:lpstr>Ecole Perrault-La-Fontaine (maternelle)</vt:lpstr>
      <vt:lpstr>Ecole Perrault-La-Fontaine (maternelle)</vt:lpstr>
      <vt:lpstr>Ecole Duchenne-Quinet  (Elémentaire)</vt:lpstr>
      <vt:lpstr>Ecole Duchenne-Quinet  (Elémentaire)</vt:lpstr>
      <vt:lpstr>Ecole Duchenne-Quinet (Elémentaire)</vt:lpstr>
      <vt:lpstr>Ecole Duchenne-Quinet (Elémentaire)</vt:lpstr>
      <vt:lpstr>Ecole Duchenne-Quinet (Elémentaire)</vt:lpstr>
      <vt:lpstr>Ecole Louis Blanc (Elémentaire)</vt:lpstr>
      <vt:lpstr>Ecole Louis Blanc (Elémentaire)</vt:lpstr>
      <vt:lpstr>Ecole Arago-Lavoisier (Elémentaire)</vt:lpstr>
      <vt:lpstr>Ecole Arago-Lavoisier (Elémentaire)</vt:lpstr>
      <vt:lpstr>Ecole Arago-Lavoisier (Elémentaire)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des classes 2017</dc:title>
  <dc:creator>LG</dc:creator>
  <cp:lastModifiedBy>LG</cp:lastModifiedBy>
  <cp:revision>12</cp:revision>
  <dcterms:created xsi:type="dcterms:W3CDTF">2017-09-18T17:09:45Z</dcterms:created>
  <dcterms:modified xsi:type="dcterms:W3CDTF">2017-11-06T09:38:40Z</dcterms:modified>
</cp:coreProperties>
</file>