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6" r:id="rId26"/>
    <p:sldId id="285" r:id="rId27"/>
    <p:sldId id="288" r:id="rId28"/>
    <p:sldId id="287" r:id="rId29"/>
    <p:sldId id="290" r:id="rId30"/>
    <p:sldId id="28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B7FC6-0534-4B7D-8D4C-63F748F7F94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5A58E4-8B88-4373-905B-7B90083375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F23F23-7C60-483B-8619-F4872A71E40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5F25F1-E530-40AE-B378-595220981D69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1D67DA-2277-4478-BCCD-2D80F7A605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7757BB-E6B0-4F79-9B4B-1C9BFE9FFD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E1AFD2-E625-4243-A0E8-370EBF2A87A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6409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C775A-BA7D-42D5-A9A9-F4193F255E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0B5C39-F753-477C-AEB9-F93A087A79C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842569-C10B-45DD-BB81-449AEDF36C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BE47C5-3D3E-470F-B6FD-66BAA7E54A63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C00524-11B7-471D-BDD4-6A6CB6FAFA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D1B0E5-938D-4E6D-A0B0-968558022B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4FB38A-1A97-4B83-B9E1-D7BEB79BD4B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50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ED52FCD-E028-4992-B859-6FBDF629030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949B40-3F8E-4B53-9F59-9575CA8F7F7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57600A-154E-459A-99F5-54DC9CAA48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17E6BA-737E-4A60-AF4F-7B61E2927E72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2CF894-E11D-49E9-A995-136855A522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68A4FE-3CE9-40D8-930A-4559AC15A3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226BA7-780B-4143-80DE-4909519983D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54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146C2-902F-405B-817F-147F680EEF7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E419F5-2AD5-4A9A-9785-87631333C7E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200BC0-9BB7-4484-92C7-473C6DE070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B1A30-30DC-4CB0-92F4-CA6B3BB19979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5A291B-0B03-4194-BE34-CF114AD056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D616EC-1371-438E-B8AD-7A3CA5FD69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23F6B5-D506-4C01-927A-A6BA37370C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78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773DD8-3BDA-419B-ADC8-37E832A925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49F18D-7164-4855-B6D6-096200E873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296EE-5E8C-4ABC-9D6A-DF39A1D22E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23C250-BD04-4EDC-B18E-FC866C53D051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C14D7E-04E6-4813-BEBA-FE001DB898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D152E3-D27C-4C7E-9A63-1E57047288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3AD82C-9671-4259-99CB-E44E91BB9A2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41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99D7E-17CC-455D-9DA3-32A050F42F0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E3761-8B31-4610-A441-9190E69A1E2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496738-05F6-415C-8883-549FE067AF3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AD8F44-92C0-4B7E-BCF5-E9872052F6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D74BFD-8E01-4422-8A4C-C55DF978B617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400D49-23EA-4E41-9291-18BA882808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FA7851-92B4-43D1-88D6-65DE6B1B3F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C00546-C0D7-44B2-98C5-1FF14DF0EE0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80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C68DF-701D-49F4-BD70-E0DA739CAC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72A67D-4C7C-4A13-B4E2-EBEA30268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CDB199-6E47-419A-951E-517A391259F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B1B6F3-D6AA-4536-829A-7AB69C690B3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F943F4-7D6A-4E33-B76E-647C16A8659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F53776F-6083-4044-994D-7CC4898600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F0704F-32A6-406A-A34C-08AD8FAD5F6E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D1E59D-3BE2-4E86-BE4F-61788A8B10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D90DDD-6B78-40F0-80B9-FBBF13D14D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211C7D-431A-45CC-81A3-BB711AE0F46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68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B36A7-150D-499C-9C08-32BB973BB16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E0937D-776D-450F-9759-C4314BC373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29A1A1-6FF1-48AC-85CE-3F42D66E56E0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181D5B-5833-4399-AF75-BBE73A8DCB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A67030-0E32-4F04-B470-62DE510F5F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45698F-379D-4BB4-A576-56D8CABEACA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28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1B0F1B-6717-4715-B635-12B3EE83C94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FF5CE6-D98D-49BC-AFAB-E2FECD8A37F5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FF4DDB-25E1-4EC1-9AD6-A671BFB565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87C01A-01CA-449F-A134-AE11B14A2B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ABD5F6-96AF-4B30-A11D-96AD09B8EEF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13524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748D9-78D3-461F-9F83-B1E033DF62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8CEEB4-AE0A-4B06-B905-38EB538C03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D839DA-9E44-4C50-B299-0A32E5B232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02022B-2415-4DDC-A1E8-AFC887D7D3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542B23-2690-4601-92BD-AA132016D46E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F3DED7-E5E1-4E10-9FDB-A564113F3D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BD5C38-575B-4187-9B72-72ABC73585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26E846-F042-4F4C-8304-45239FDD86F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34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88246-6B1F-4B1E-B5DB-F6EE2B163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14D6EFF-A010-4C8C-BB77-50C255C9954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B41EF9-7F44-4A1D-9A5B-AD65730EA06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8CE9B8-22FF-4DD8-82CE-FB1080E1B5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D147D4-180D-47C2-BAC5-B27C2291326E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FEBA1-16DC-4C46-9B02-E3D4495FB8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118621-FC37-469B-B82B-6E5E2E075E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D7F4E7-00F3-40D8-AB12-1DDEC503C8A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08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819924-60B7-42B8-92E2-CC7C8B80A2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9A632D-C587-4310-A1D9-4FC5DACF2D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C72F35-AAE5-466B-9ABB-59FCC03CB08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650EEC5F-51DB-47F6-BBF3-AF75637209B7}" type="datetime1">
              <a:rPr lang="fr-FR"/>
              <a:pPr lvl="0"/>
              <a:t>30/03/2020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58BCD3-2D26-4909-94BB-F76F3263AC8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C1DDB7-25E3-42E9-A5DD-7D9FD6DF14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0CF102B8-4A28-4100-9217-0944022251B5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FFFFFF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FFFFFF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FFFFFF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FFFFFF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FFFFFF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D0F8553-82E7-460E-A978-89BA36AA9CE3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45BF8B5-3F63-4EBC-ADDA-C4EA44F59E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2818" y="4571423"/>
            <a:ext cx="7626964" cy="1737360"/>
          </a:xfrm>
        </p:spPr>
        <p:txBody>
          <a:bodyPr anchor="ctr" anchorCtr="0"/>
          <a:lstStyle/>
          <a:p>
            <a:pPr lvl="0" algn="r"/>
            <a:r>
              <a:rPr lang="fr-FR"/>
              <a:t>CM1-CM2 Ecole Bucaille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C6035ED-4B35-46E8-A1EC-7903F5836C1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574429" y="5353693"/>
            <a:ext cx="3258674" cy="1737360"/>
          </a:xfrm>
        </p:spPr>
        <p:txBody>
          <a:bodyPr anchor="ctr" anchorCtr="0"/>
          <a:lstStyle/>
          <a:p>
            <a:pPr lvl="0" algn="l"/>
            <a:r>
              <a:rPr lang="fr-FR"/>
              <a:t>E. Lefebvre</a:t>
            </a:r>
            <a:br>
              <a:rPr lang="fr-FR"/>
            </a:br>
            <a:r>
              <a:rPr lang="fr-FR"/>
              <a:t>MA. Warner</a:t>
            </a:r>
          </a:p>
        </p:txBody>
      </p:sp>
      <p:sp>
        <p:nvSpPr>
          <p:cNvPr id="5" name="Oval 9">
            <a:extLst>
              <a:ext uri="{FF2B5EF4-FFF2-40B4-BE49-F238E27FC236}">
                <a16:creationId xmlns:a16="http://schemas.microsoft.com/office/drawing/2014/main" id="{DF26A15B-FD66-47CB-8647-12F4F10BDD3D}"/>
              </a:ext>
            </a:extLst>
          </p:cNvPr>
          <p:cNvSpPr>
            <a:spLocks noMove="1" noResize="1"/>
          </p:cNvSpPr>
          <p:nvPr/>
        </p:nvSpPr>
        <p:spPr>
          <a:xfrm>
            <a:off x="588562" y="620484"/>
            <a:ext cx="2243800" cy="22438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B9B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val 11">
            <a:extLst>
              <a:ext uri="{FF2B5EF4-FFF2-40B4-BE49-F238E27FC236}">
                <a16:creationId xmlns:a16="http://schemas.microsoft.com/office/drawing/2014/main" id="{8DD481FF-B6A1-4CF9-B6F4-24AF1CE38BB3}"/>
              </a:ext>
            </a:extLst>
          </p:cNvPr>
          <p:cNvSpPr>
            <a:spLocks noMove="1" noResize="1"/>
          </p:cNvSpPr>
          <p:nvPr/>
        </p:nvSpPr>
        <p:spPr>
          <a:xfrm>
            <a:off x="3395002" y="2466603"/>
            <a:ext cx="962396" cy="9623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4284CBEA-9DD0-4C91-A250-3F22A8C54B6F}"/>
              </a:ext>
            </a:extLst>
          </p:cNvPr>
          <p:cNvSpPr>
            <a:spLocks noMove="1" noResize="1"/>
          </p:cNvSpPr>
          <p:nvPr/>
        </p:nvSpPr>
        <p:spPr>
          <a:xfrm>
            <a:off x="5125824" y="2327989"/>
            <a:ext cx="293696" cy="2936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A5A5A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Freeform: Shape 15">
            <a:extLst>
              <a:ext uri="{FF2B5EF4-FFF2-40B4-BE49-F238E27FC236}">
                <a16:creationId xmlns:a16="http://schemas.microsoft.com/office/drawing/2014/main" id="{FFC6E81A-9913-4B1B-8325-BA2D8D6531F3}"/>
              </a:ext>
            </a:extLst>
          </p:cNvPr>
          <p:cNvSpPr>
            <a:spLocks noMove="1" noResize="1"/>
          </p:cNvSpPr>
          <p:nvPr/>
        </p:nvSpPr>
        <p:spPr>
          <a:xfrm>
            <a:off x="6492111" y="0"/>
            <a:ext cx="5699884" cy="40592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699887"/>
              <a:gd name="f7" fmla="val 4059244"/>
              <a:gd name="f8" fmla="val 3944096"/>
              <a:gd name="f9" fmla="val 5525775"/>
              <a:gd name="f10" fmla="val 3980429"/>
              <a:gd name="f11" fmla="val 5246154"/>
              <a:gd name="f12" fmla="val 4032190"/>
              <a:gd name="f13" fmla="val 4957865"/>
              <a:gd name="f14" fmla="val 4663256"/>
              <a:gd name="f15" fmla="val 2306390"/>
              <a:gd name="f16" fmla="val 353936"/>
              <a:gd name="f17" fmla="val 2327747"/>
              <a:gd name="f18" fmla="val 8566"/>
              <a:gd name="f19" fmla="val 67422"/>
              <a:gd name="f20" fmla="+- 0 0 -90"/>
              <a:gd name="f21" fmla="*/ f3 1 5699887"/>
              <a:gd name="f22" fmla="*/ f4 1 4059244"/>
              <a:gd name="f23" fmla="+- f7 0 f5"/>
              <a:gd name="f24" fmla="+- f6 0 f5"/>
              <a:gd name="f25" fmla="*/ f20 f0 1"/>
              <a:gd name="f26" fmla="*/ f24 1 5699887"/>
              <a:gd name="f27" fmla="*/ f23 1 4059244"/>
              <a:gd name="f28" fmla="*/ 0 f24 1"/>
              <a:gd name="f29" fmla="*/ 0 f23 1"/>
              <a:gd name="f30" fmla="*/ 5699887 f24 1"/>
              <a:gd name="f31" fmla="*/ 3944096 f23 1"/>
              <a:gd name="f32" fmla="*/ 5525775 f24 1"/>
              <a:gd name="f33" fmla="*/ 3980429 f23 1"/>
              <a:gd name="f34" fmla="*/ 4663256 f24 1"/>
              <a:gd name="f35" fmla="*/ 4059244 f23 1"/>
              <a:gd name="f36" fmla="*/ 8566 f24 1"/>
              <a:gd name="f37" fmla="*/ 67422 f23 1"/>
              <a:gd name="f38" fmla="*/ f25 1 f2"/>
              <a:gd name="f39" fmla="*/ f28 1 5699887"/>
              <a:gd name="f40" fmla="*/ f29 1 4059244"/>
              <a:gd name="f41" fmla="*/ f30 1 5699887"/>
              <a:gd name="f42" fmla="*/ f31 1 4059244"/>
              <a:gd name="f43" fmla="*/ f32 1 5699887"/>
              <a:gd name="f44" fmla="*/ f33 1 4059244"/>
              <a:gd name="f45" fmla="*/ f34 1 5699887"/>
              <a:gd name="f46" fmla="*/ f35 1 4059244"/>
              <a:gd name="f47" fmla="*/ f36 1 5699887"/>
              <a:gd name="f48" fmla="*/ f37 1 4059244"/>
              <a:gd name="f49" fmla="*/ f5 1 f26"/>
              <a:gd name="f50" fmla="*/ f6 1 f26"/>
              <a:gd name="f51" fmla="*/ f5 1 f27"/>
              <a:gd name="f52" fmla="*/ f7 1 f27"/>
              <a:gd name="f53" fmla="+- f38 0 f1"/>
              <a:gd name="f54" fmla="*/ f39 1 f26"/>
              <a:gd name="f55" fmla="*/ f40 1 f27"/>
              <a:gd name="f56" fmla="*/ f41 1 f26"/>
              <a:gd name="f57" fmla="*/ f42 1 f27"/>
              <a:gd name="f58" fmla="*/ f43 1 f26"/>
              <a:gd name="f59" fmla="*/ f44 1 f27"/>
              <a:gd name="f60" fmla="*/ f45 1 f26"/>
              <a:gd name="f61" fmla="*/ f46 1 f27"/>
              <a:gd name="f62" fmla="*/ f47 1 f26"/>
              <a:gd name="f63" fmla="*/ f48 1 f27"/>
              <a:gd name="f64" fmla="*/ f49 f21 1"/>
              <a:gd name="f65" fmla="*/ f50 f21 1"/>
              <a:gd name="f66" fmla="*/ f52 f22 1"/>
              <a:gd name="f67" fmla="*/ f51 f22 1"/>
              <a:gd name="f68" fmla="*/ f54 f21 1"/>
              <a:gd name="f69" fmla="*/ f55 f22 1"/>
              <a:gd name="f70" fmla="*/ f56 f21 1"/>
              <a:gd name="f71" fmla="*/ f57 f22 1"/>
              <a:gd name="f72" fmla="*/ f58 f21 1"/>
              <a:gd name="f73" fmla="*/ f59 f22 1"/>
              <a:gd name="f74" fmla="*/ f60 f21 1"/>
              <a:gd name="f75" fmla="*/ f61 f22 1"/>
              <a:gd name="f76" fmla="*/ f62 f21 1"/>
              <a:gd name="f77" fmla="*/ f63 f2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3">
                <a:pos x="f68" y="f69"/>
              </a:cxn>
              <a:cxn ang="f53">
                <a:pos x="f70" y="f69"/>
              </a:cxn>
              <a:cxn ang="f53">
                <a:pos x="f70" y="f71"/>
              </a:cxn>
              <a:cxn ang="f53">
                <a:pos x="f72" y="f73"/>
              </a:cxn>
              <a:cxn ang="f53">
                <a:pos x="f74" y="f75"/>
              </a:cxn>
              <a:cxn ang="f53">
                <a:pos x="f76" y="f77"/>
              </a:cxn>
            </a:cxnLst>
            <a:rect l="f64" t="f67" r="f65" b="f66"/>
            <a:pathLst>
              <a:path w="5699887" h="4059244">
                <a:moveTo>
                  <a:pt x="f5" y="f5"/>
                </a:moveTo>
                <a:lnTo>
                  <a:pt x="f6" y="f5"/>
                </a:lnTo>
                <a:lnTo>
                  <a:pt x="f6" y="f8"/>
                </a:lnTo>
                <a:lnTo>
                  <a:pt x="f9" y="f10"/>
                </a:lnTo>
                <a:cubicBezTo>
                  <a:pt x="f11" y="f12"/>
                  <a:pt x="f13" y="f7"/>
                  <a:pt x="f14" y="f7"/>
                </a:cubicBezTo>
                <a:cubicBezTo>
                  <a:pt x="f15" y="f7"/>
                  <a:pt x="f16" y="f17"/>
                  <a:pt x="f18" y="f19"/>
                </a:cubicBezTo>
                <a:close/>
              </a:path>
            </a:pathLst>
          </a:custGeom>
          <a:solidFill>
            <a:srgbClr val="5959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B5333BB5-5D7A-4482-9408-59A5E60890D3}"/>
              </a:ext>
            </a:extLst>
          </p:cNvPr>
          <p:cNvCxnSpPr>
            <a:cxnSpLocks noMove="1" noResize="1"/>
          </p:cNvCxnSpPr>
          <p:nvPr/>
        </p:nvCxnSpPr>
        <p:spPr>
          <a:xfrm>
            <a:off x="7800389" y="4525347"/>
            <a:ext cx="0" cy="1737360"/>
          </a:xfrm>
          <a:prstGeom prst="straightConnector1">
            <a:avLst/>
          </a:prstGeom>
          <a:noFill/>
          <a:ln w="19046" cap="sq">
            <a:solidFill>
              <a:srgbClr val="FFFFFF"/>
            </a:solidFill>
            <a:prstDash val="solid"/>
            <a:miter/>
          </a:ln>
        </p:spPr>
      </p:cxnSp>
      <p:pic>
        <p:nvPicPr>
          <p:cNvPr id="10" name="Jeux-d-enfants">
            <a:extLst>
              <a:ext uri="{FF2B5EF4-FFF2-40B4-BE49-F238E27FC236}">
                <a16:creationId xmlns:a16="http://schemas.microsoft.com/office/drawing/2014/main" id="{0D9168F6-2E76-4E30-86C7-E0C095F06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6" y="3124203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58E5053-6D07-4664-9F79-6F5ECCE26C1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575169E7-3575-4B76-8025-6EAB3F0060A5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DC48D3E-70EC-4EFF-97B7-F5E80F593024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A45273B-6746-44EC-8791-34BF64BC2509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4D89582A-7CEB-41E1-84B6-EBB6A0F57637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2CD40156-8975-46E6-9FC5-C51D27963BD1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2657445512537662817">
            <a:extLst>
              <a:ext uri="{FF2B5EF4-FFF2-40B4-BE49-F238E27FC236}">
                <a16:creationId xmlns:a16="http://schemas.microsoft.com/office/drawing/2014/main" id="{51A6FA1E-8100-4C79-A91A-F069554CE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71" y="643463"/>
            <a:ext cx="7958663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34D2973C-2F59-4B32-A638-9A513B46E38A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FFC087F-4FFA-44C6-8DDE-D893F2C8E99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20B9FB02-48CB-4100-B506-CC60A134D0F5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5AB644A1-88A5-4D39-A4E4-2038C0DEC54A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E8332EC1-B7F0-457F-8C6A-EE6748F92956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30D8B351-A95E-4B17-A782-85059E9E4D5B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9ABE05C9-89EB-419D-993A-45119D076070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2788773898812386529">
            <a:extLst>
              <a:ext uri="{FF2B5EF4-FFF2-40B4-BE49-F238E27FC236}">
                <a16:creationId xmlns:a16="http://schemas.microsoft.com/office/drawing/2014/main" id="{B28239C6-D609-411B-AC81-5E1CB4B7C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79" y="643463"/>
            <a:ext cx="7282437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025EF11-422C-4C90-8D31-F9D98E48C6D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882C629E-FC96-448F-A59E-54E021458230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97FB5F4-DED2-4C48-B118-C550B6BF01BE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76FC703-EAF5-4067-A594-39562420E211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5038AD1D-79D0-4DD1-BAAA-5E0BE334B50C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B078D7FD-122D-40BE-9CD3-34D1D5D75CBC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5675267305351109023">
            <a:extLst>
              <a:ext uri="{FF2B5EF4-FFF2-40B4-BE49-F238E27FC236}">
                <a16:creationId xmlns:a16="http://schemas.microsoft.com/office/drawing/2014/main" id="{E26AEFFC-83A5-4841-AB51-8D49F258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146" y="643463"/>
            <a:ext cx="7791702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7BD077A3-33E1-45D2-8130-644C9689E0B6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663D88C-E6A8-4026-BABA-319B968DA6D9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14A3596B-FDE6-4366-82C4-DE844CA48D3F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650B5FDD-6A95-4AD5-BA52-4BE1C1412FEE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8123FE4A-3706-4676-8503-3080204AC157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47F6616D-E941-4135-B4D4-69B7D6199953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69843F02-DA0D-4BD4-9BA4-E48B92F655EC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BB5987C282E24AACB3D834C1F8A74530">
            <a:extLst>
              <a:ext uri="{FF2B5EF4-FFF2-40B4-BE49-F238E27FC236}">
                <a16:creationId xmlns:a16="http://schemas.microsoft.com/office/drawing/2014/main" id="{62B0C3D0-B9CE-4038-AB73-7F5DDD077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04" y="643463"/>
            <a:ext cx="7737588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3C017B2-20F4-47F0-9A92-78F164B8008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145C61EF-AA45-4C0A-851A-CCD64E999C17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0E2FB83-F84C-46D6-BCF8-1D483FC71681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B02E675-32BD-49A1-B287-EECBD106471E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75CD9D9C-86DD-4F56-B5E7-92CE34D2FF26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E3F51AAE-2ABC-485E-98E4-C7AD57D82F30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DD6854E3E4E949DCAE2E7BA4792FE73B">
            <a:extLst>
              <a:ext uri="{FF2B5EF4-FFF2-40B4-BE49-F238E27FC236}">
                <a16:creationId xmlns:a16="http://schemas.microsoft.com/office/drawing/2014/main" id="{6C1D3F05-19CD-4C22-947A-05B31DD60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70" y="643463"/>
            <a:ext cx="9646865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3C19AC6B-CC18-4F74-8C70-8A0EB7F34A87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8199266-659C-4491-8A24-DE26B90DB22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DB6E83E9-D17B-46F2-AB4E-8B9AD4B01519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C37B5005-5E77-454B-962A-E79D35ED23E7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F88B4255-D185-4B5D-9323-5E21990467A4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2651FDCA-EC6E-4B47-8F42-06F5EEFB5D0F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BC5029CA-1A66-42B5-9333-0EC7FEE4A96E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-2296688993467333928">
            <a:extLst>
              <a:ext uri="{FF2B5EF4-FFF2-40B4-BE49-F238E27FC236}">
                <a16:creationId xmlns:a16="http://schemas.microsoft.com/office/drawing/2014/main" id="{A38539DC-21EC-4415-9AC9-5EA0AF81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4">
            <a:off x="3310503" y="-285101"/>
            <a:ext cx="5571064" cy="74280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E693DA5-FDC5-4A4A-8474-DF9A98BA931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C28CAC41-BBBB-4935-98A9-A2C7F391152E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2B3B2F4-7102-45DB-852C-0496E1A673DD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DB27A76-8132-4CA1-A734-4B931B2FC528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46E148CD-7517-4AF0-A710-3DB6341FF8FC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6C9180AF-5E7A-41A9-BEEE-C6557076834F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Chloé personnel soignant">
            <a:extLst>
              <a:ext uri="{FF2B5EF4-FFF2-40B4-BE49-F238E27FC236}">
                <a16:creationId xmlns:a16="http://schemas.microsoft.com/office/drawing/2014/main" id="{DF076DC2-8D28-4010-BC42-388737DAC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3310471" y="-453245"/>
            <a:ext cx="5571064" cy="77645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B6C94CF0-5C4F-4609-AFE4-68C2BC4CE72E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90C7DB01-2F38-46CA-87FE-FCB2629B28DF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C8F1FF4E-C5D2-4DDF-B6A5-4BFEED174FAC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27">
              <a:extLst>
                <a:ext uri="{FF2B5EF4-FFF2-40B4-BE49-F238E27FC236}">
                  <a16:creationId xmlns:a16="http://schemas.microsoft.com/office/drawing/2014/main" id="{6EDBAC89-96CC-482A-9A8B-8990E264B28E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28">
              <a:extLst>
                <a:ext uri="{FF2B5EF4-FFF2-40B4-BE49-F238E27FC236}">
                  <a16:creationId xmlns:a16="http://schemas.microsoft.com/office/drawing/2014/main" id="{05E9540F-9F60-4BA3-9377-3B0C72AAA86D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30">
            <a:extLst>
              <a:ext uri="{FF2B5EF4-FFF2-40B4-BE49-F238E27FC236}">
                <a16:creationId xmlns:a16="http://schemas.microsoft.com/office/drawing/2014/main" id="{D5DA2C24-78CD-4FD8-8724-1161A7FD787E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32">
            <a:extLst>
              <a:ext uri="{FF2B5EF4-FFF2-40B4-BE49-F238E27FC236}">
                <a16:creationId xmlns:a16="http://schemas.microsoft.com/office/drawing/2014/main" id="{726D24A1-AA39-41DA-BC85-5E2FDBB68F32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Gina personnel soignant">
            <a:extLst>
              <a:ext uri="{FF2B5EF4-FFF2-40B4-BE49-F238E27FC236}">
                <a16:creationId xmlns:a16="http://schemas.microsoft.com/office/drawing/2014/main" id="{62144410-4BCF-4627-9ADC-13A7943F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53" t="700" r="20808" b="4940"/>
          <a:stretch>
            <a:fillRect/>
          </a:stretch>
        </p:blipFill>
        <p:spPr>
          <a:xfrm rot="16200004">
            <a:off x="3310471" y="594099"/>
            <a:ext cx="5571064" cy="56696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EC0B2AC-70DE-4A30-AFFE-EBC3BE87B258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CE501187-D7DD-402F-858A-00D07147381C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19A959-0DE3-484D-B44B-B823CDB8F368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752629A-673A-435F-9333-21F065450B5C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3F05C108-0E0C-4324-9041-7EF4B032E30F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D7B39BFC-D937-49CF-B7EE-1F0E374AECA9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Lucas personnel soignant">
            <a:extLst>
              <a:ext uri="{FF2B5EF4-FFF2-40B4-BE49-F238E27FC236}">
                <a16:creationId xmlns:a16="http://schemas.microsoft.com/office/drawing/2014/main" id="{1B1FE692-BD78-4BBE-9156-5F6C8E94B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4">
            <a:off x="3310503" y="-508206"/>
            <a:ext cx="5571064" cy="78742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261B6B73-9C71-412E-93FB-FF4EA8DDBD51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C054AFF-0DA6-4528-B54C-C08B7914972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AC4768B8-83F0-4A7C-98DA-57B9A4C3E93D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2FDD3CD8-E66E-4ED9-B384-28E9A8E7D5DA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A018CAEF-1093-493D-B8FA-2B4A0D6C191D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A59976E0-E0FD-477A-8236-911451B46ED5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09CFD40B-C707-4B5A-B17C-F336D8D04788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Shaïnys personnel soignant">
            <a:extLst>
              <a:ext uri="{FF2B5EF4-FFF2-40B4-BE49-F238E27FC236}">
                <a16:creationId xmlns:a16="http://schemas.microsoft.com/office/drawing/2014/main" id="{FDACE955-9DF3-4F12-944D-CC33C4E1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3"/>
            <a:ext cx="7428082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01389B3-C13B-4D5B-9EFE-92012812098C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9E44CE5A-DB97-40E6-BE33-E57665866E86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55645FD-3E27-4EE6-917A-4ADA384245B5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60A3B2A-EDBF-496B-82DF-2B1E9380D299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4481BC52-8291-4FD2-8FE2-9C3A88085EC0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D27897BB-6D8D-4B8D-9CE5-6DCC29B94941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7FC4799FE21848C58F6163370A3C009E">
            <a:extLst>
              <a:ext uri="{FF2B5EF4-FFF2-40B4-BE49-F238E27FC236}">
                <a16:creationId xmlns:a16="http://schemas.microsoft.com/office/drawing/2014/main" id="{E067663C-C6A8-4D33-920D-C5C99CCAD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201" y="643463"/>
            <a:ext cx="3927594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B5A1F94A-6CA6-431A-9C33-146637AD0C1C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732FED6-3D3C-498C-9B8F-57C5BC698E3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763789C7-EDA8-4131-BD5A-1F47308B017F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2FD8108-D404-46E3-A929-C3A4E2806479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EDB526E-DB30-466E-841D-F1FF6470CCCE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F88889A2-CC25-462B-8A73-3E3E081E27FD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E8EB63FF-1CCA-4128-8213-2E1AD4D6C405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Vanille personnel soignant">
            <a:extLst>
              <a:ext uri="{FF2B5EF4-FFF2-40B4-BE49-F238E27FC236}">
                <a16:creationId xmlns:a16="http://schemas.microsoft.com/office/drawing/2014/main" id="{E58EB188-309A-41BB-AC33-AD650BC9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33" b="25333"/>
          <a:stretch>
            <a:fillRect/>
          </a:stretch>
        </p:blipFill>
        <p:spPr>
          <a:xfrm>
            <a:off x="2381957" y="643463"/>
            <a:ext cx="7428082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721DE3EB-6E34-4D83-A88B-3A1385F846DB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94938ED-8090-4B23-8BEA-15D0C827881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515CE17F-713C-4764-B0D8-E512A60F4370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8918FF11-474A-4722-9FE2-5A870277A9AB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A31FC17B-9C4B-4C4A-AE81-8F6A060090A8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C4694751-FBF7-45FE-9E31-B2F6F27DB6F8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FD12A49D-F692-4CB7-BD06-92A2AEB1D92D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Allan personnel soignant">
            <a:extLst>
              <a:ext uri="{FF2B5EF4-FFF2-40B4-BE49-F238E27FC236}">
                <a16:creationId xmlns:a16="http://schemas.microsoft.com/office/drawing/2014/main" id="{49E4B64F-7D2C-4A48-846E-6E07BAFB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4">
            <a:off x="3310503" y="-399968"/>
            <a:ext cx="5571064" cy="76578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FF8FFEF-AA5F-43AE-AAF4-466AAAD07223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BE91FDC3-9086-4D72-9CA0-B10848B59AC6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29239F5-3CD6-4F1A-BDB2-DABC9DDE782B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69D7A0D-746D-4EEA-8291-69F5D100209D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2DEB8D0A-81B9-49A7-BC96-758F58BDFB2D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E51FDA19-0F93-4111-9CA5-D17A2B29AEAA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received_3115130941904231">
            <a:extLst>
              <a:ext uri="{FF2B5EF4-FFF2-40B4-BE49-F238E27FC236}">
                <a16:creationId xmlns:a16="http://schemas.microsoft.com/office/drawing/2014/main" id="{DE7E8A5F-2A39-49BC-A162-19EC439B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3"/>
            <a:ext cx="9904113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F9BE9DE7-B608-44A0-838B-F202468BD641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13AB3E4-0D2F-4266-9044-5BE73AEB7956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70F0B169-FC98-40AA-991B-A0138AEC9FF6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BA63F8FF-B3A9-4640-A248-3C47B69335EC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49D89776-0119-4D28-9B16-7731864ABF40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B0564ADC-A161-48B0-A9C4-5C38079B62B4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4E1251A6-6A08-4D7B-9B45-60EA04D29979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Une image contenant table, homme, dessin, blanc&#10;&#10;Description générée automatiquement">
            <a:extLst>
              <a:ext uri="{FF2B5EF4-FFF2-40B4-BE49-F238E27FC236}">
                <a16:creationId xmlns:a16="http://schemas.microsoft.com/office/drawing/2014/main" id="{A10F768F-D859-4507-98E7-9BBB0503B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86" y="643463"/>
            <a:ext cx="7684224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02F224CC-08C4-4C21-95C0-1E646084F12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F9D997EB-7C22-4E94-97B8-9E8CCC348B30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02C1CBF-690F-4D3E-847E-69A4ED33BE48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98B90D7-4DC0-4B1B-9E80-C9AD179E180B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438A2850-1BC3-4C49-A6B5-AE2F17A5E1B3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0274FD44-7054-4E89-BD5B-FD466A9BF209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Une image contenant texte, assis, papier, blanc&#10;&#10;Description générée automatiquement">
            <a:extLst>
              <a:ext uri="{FF2B5EF4-FFF2-40B4-BE49-F238E27FC236}">
                <a16:creationId xmlns:a16="http://schemas.microsoft.com/office/drawing/2014/main" id="{D52DC0D4-1D36-4B74-996E-6DB5DBF2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90" y="643463"/>
            <a:ext cx="7657816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54722441-2ED9-4DA4-86F0-A47615B50F0B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095F026-4D98-4357-A1E3-A1A22430C48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23EE5BD9-3211-4ADA-898F-4434A106F8E9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B8841EBF-9BA4-4358-B516-D543C522BD18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E4144E7B-2F25-419C-8AC0-FA21A80C4B61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874FEA8C-D59C-4BCA-A34E-8BD43E85F563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ECD1B2CB-6713-407F-81F4-65F921915096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8" descr="Une image contenant pièce, réfrigérateur, blanc&#10;&#10;Description générée automatiquement">
            <a:extLst>
              <a:ext uri="{FF2B5EF4-FFF2-40B4-BE49-F238E27FC236}">
                <a16:creationId xmlns:a16="http://schemas.microsoft.com/office/drawing/2014/main" id="{3D9509E5-D3E5-4688-86AA-160E662C1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79F0DD3-39D8-4407-ADA6-8FC3603E896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B7622943-37B7-4CBF-8999-EB24F917C8E6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E97AF63-23DD-4E13-A82A-5265D35207C4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00A6045-A559-450C-9C5C-BBD5CEEF0AFC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7F2B60BD-49F9-4AC4-8EA4-4B7FB84561AE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01C25799-123D-4DB9-AA2E-5592739D5A20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Isosceles Triangle 19">
            <a:extLst>
              <a:ext uri="{FF2B5EF4-FFF2-40B4-BE49-F238E27FC236}">
                <a16:creationId xmlns:a16="http://schemas.microsoft.com/office/drawing/2014/main" id="{6E98E905-405D-452B-9E68-606AE7A0A13D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Image 9" descr="Une image contenant intérieur, homme, personne, plafond&#10;&#10;Description générée automatiquement">
            <a:extLst>
              <a:ext uri="{FF2B5EF4-FFF2-40B4-BE49-F238E27FC236}">
                <a16:creationId xmlns:a16="http://schemas.microsoft.com/office/drawing/2014/main" id="{5BB40D95-244A-4426-AED0-35B6226B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CE773FCE-B481-4E79-97ED-197DE9069B5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20C2C6BA-63C4-441A-BA66-8C9AE3010141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54BA9108-79F5-4BF3-8929-4AECE2801272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B94E28F-F8A2-441E-A0C0-1F35F39D0DED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9B0729F8-FC15-47EE-8919-EA927E2D7944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4804F198-3351-4A60-80FD-ABD9F613172E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7" descr="Une image contenant intérieur, plafond, personne, homme&#10;&#10;Description générée automatiquement">
            <a:extLst>
              <a:ext uri="{FF2B5EF4-FFF2-40B4-BE49-F238E27FC236}">
                <a16:creationId xmlns:a16="http://schemas.microsoft.com/office/drawing/2014/main" id="{F22D7A67-7621-4459-A785-3E927098C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E68FA36-298E-449C-935F-0EA681C7ECE9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620F2F3B-990A-4EF5-93D2-BBA0E33A4E78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BD58188-2EF1-4A6D-A7C3-2A8DF49096EF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A783977-C0C7-4ADD-9793-BEE23A60EE38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1A954017-091B-4832-A6E5-939FDDCDE4D4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3C539D43-200E-4647-B369-4A0282F5547B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Isosceles Triangle 19">
            <a:extLst>
              <a:ext uri="{FF2B5EF4-FFF2-40B4-BE49-F238E27FC236}">
                <a16:creationId xmlns:a16="http://schemas.microsoft.com/office/drawing/2014/main" id="{66EA6AB8-2578-4520-8D9E-DC1EC39ADC48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Image 9" descr="Une image contenant personne, intérieur, tenant, homme&#10;&#10;Description générée automatiquement">
            <a:extLst>
              <a:ext uri="{FF2B5EF4-FFF2-40B4-BE49-F238E27FC236}">
                <a16:creationId xmlns:a16="http://schemas.microsoft.com/office/drawing/2014/main" id="{E77959A5-A285-4039-A9F2-D80D37CB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E114A6D-2138-47D3-98B0-345A2213B932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CE7671EC-45A4-4B5B-9505-EA9D23CE9111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5FCA2EC7-C020-4FBB-8C94-DBAA07EB26B1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45F5AE43-A086-43C3-9C1F-DB633984FE66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C35FFB50-CE06-4D19-9AA8-F4234E31D0D2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E0C01372-B676-44E0-9766-3D82DF4B6256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9" descr="Une image contenant intérieur, photo, blanc, pièce&#10;&#10;Description générée automatiquement">
            <a:extLst>
              <a:ext uri="{FF2B5EF4-FFF2-40B4-BE49-F238E27FC236}">
                <a16:creationId xmlns:a16="http://schemas.microsoft.com/office/drawing/2014/main" id="{DF4D5A8D-D33F-4B8E-89DD-C7D2C805B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740" y="151424"/>
            <a:ext cx="4916363" cy="65551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08715FDF-3BEC-48F5-AB4F-3A4E79C88AC7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482B5BDD-1CDE-439E-B886-A16703A3E067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27">
              <a:extLst>
                <a:ext uri="{FF2B5EF4-FFF2-40B4-BE49-F238E27FC236}">
                  <a16:creationId xmlns:a16="http://schemas.microsoft.com/office/drawing/2014/main" id="{AEB55596-2229-4DC2-81CB-B89FDBC2F791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28">
              <a:extLst>
                <a:ext uri="{FF2B5EF4-FFF2-40B4-BE49-F238E27FC236}">
                  <a16:creationId xmlns:a16="http://schemas.microsoft.com/office/drawing/2014/main" id="{5973EDCE-2DBF-418A-805D-4D94AB027DE9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30">
            <a:extLst>
              <a:ext uri="{FF2B5EF4-FFF2-40B4-BE49-F238E27FC236}">
                <a16:creationId xmlns:a16="http://schemas.microsoft.com/office/drawing/2014/main" id="{21F3515B-15D0-4C2C-AFEF-F6F05F10C05B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32">
            <a:extLst>
              <a:ext uri="{FF2B5EF4-FFF2-40B4-BE49-F238E27FC236}">
                <a16:creationId xmlns:a16="http://schemas.microsoft.com/office/drawing/2014/main" id="{95E98AEE-1BDD-4E6D-9645-53E5814D7BAB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86F97A6E57364F7B8481AF2A528479DC">
            <a:extLst>
              <a:ext uri="{FF2B5EF4-FFF2-40B4-BE49-F238E27FC236}">
                <a16:creationId xmlns:a16="http://schemas.microsoft.com/office/drawing/2014/main" id="{6F72ECCF-1535-41B9-9B48-6C98D43F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23" y="643463"/>
            <a:ext cx="7605549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7780DE5-2D44-4ACD-8F10-D17B0615194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114A7A33-AA82-47FC-B521-F6BEDE48596C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266D90E3-56C4-42F4-8395-22FAEA43EEE6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43196BD8-CA75-4141-8F92-BFDFE1BE488A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AD807058-F10B-40E9-A081-AA629FE8D20E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D23EA536-B3A8-477B-A589-7311986AF215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7DE9358-7451-4403-B85C-AD3478ACA9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06" t="17239" r="24821" b="20410"/>
          <a:stretch>
            <a:fillRect/>
          </a:stretch>
        </p:blipFill>
        <p:spPr>
          <a:xfrm>
            <a:off x="1596478" y="280693"/>
            <a:ext cx="8271863" cy="61038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>
            <a:extLst>
              <a:ext uri="{FF2B5EF4-FFF2-40B4-BE49-F238E27FC236}">
                <a16:creationId xmlns:a16="http://schemas.microsoft.com/office/drawing/2014/main" id="{68D7F3B0-D883-499E-AFBD-3171EBAA5F1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22">
            <a:extLst>
              <a:ext uri="{FF2B5EF4-FFF2-40B4-BE49-F238E27FC236}">
                <a16:creationId xmlns:a16="http://schemas.microsoft.com/office/drawing/2014/main" id="{E77C4FC8-9218-4D50-85A1-A05978EE1FB2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C1DCB9B3-93D7-4A50-B73B-D690B3C6A480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64ED9BF-609C-4F6F-ABBC-2C251F96D853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28">
            <a:extLst>
              <a:ext uri="{FF2B5EF4-FFF2-40B4-BE49-F238E27FC236}">
                <a16:creationId xmlns:a16="http://schemas.microsoft.com/office/drawing/2014/main" id="{9A163C63-0C6E-4630-8529-DF035D89F4AA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73EA8249-A00E-4BA1-830A-5ECBCF13C533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136E553978CD434897D1602DC40839CA">
            <a:extLst>
              <a:ext uri="{FF2B5EF4-FFF2-40B4-BE49-F238E27FC236}">
                <a16:creationId xmlns:a16="http://schemas.microsoft.com/office/drawing/2014/main" id="{37DF4429-EE51-4347-9733-76C4589C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6" y="643463"/>
            <a:ext cx="7987192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32">
            <a:extLst>
              <a:ext uri="{FF2B5EF4-FFF2-40B4-BE49-F238E27FC236}">
                <a16:creationId xmlns:a16="http://schemas.microsoft.com/office/drawing/2014/main" id="{8BB2D234-0692-407F-BCE0-852BCD159FB6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E37464C-98B1-4E86-89DB-87092FE87CCA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D8E9D64A-2EE6-4287-AB7A-75ED931B4508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5300CC6C-C537-4854-94DF-473380091585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BA639769-3CC0-4DE8-96B4-1B26A37508D6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49964DC7-A012-464C-A21E-95B3DE09A4A8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96324BA7-87DC-4AF7-B8D0-3B81A830E268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9218EF5351BA4FD288B5C52BAEFBFCA7">
            <a:extLst>
              <a:ext uri="{FF2B5EF4-FFF2-40B4-BE49-F238E27FC236}">
                <a16:creationId xmlns:a16="http://schemas.microsoft.com/office/drawing/2014/main" id="{E424C86C-03F3-49A3-B816-182B82A0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23" y="643463"/>
            <a:ext cx="7605549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49E4270-106E-4D07-B525-DD9E6774B8B3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7ED3292D-F593-4CB2-B62B-E419E1A25383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2B0EE03-8FED-4072-89D7-ED629F0E7048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B081B67-B716-407B-A40F-4BCFCE5086B0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AD175D22-3096-4B2D-8A7A-4BC3ADB21D69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4250D34B-9CB4-49DE-8FBA-29991BA3A5BC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20200320100742">
            <a:extLst>
              <a:ext uri="{FF2B5EF4-FFF2-40B4-BE49-F238E27FC236}">
                <a16:creationId xmlns:a16="http://schemas.microsoft.com/office/drawing/2014/main" id="{4156F94F-85CD-4249-ACB2-A913808E2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41" y="643463"/>
            <a:ext cx="8015923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12827C59-933A-4C2D-9821-A0BDD3A17C82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med" advTm="4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1DC15BE-62E2-45BC-9F1F-59D113055A6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0B9B7ADB-6CC8-4116-81F4-69A78313B23D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C46315F9-98A7-427D-B3A2-A0FC24166C7A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325AE86D-11B2-46B9-A6E7-F451D091C1FE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6F18AD16-06D1-4144-B095-0B339B21B5BD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2DEE070E-228E-4B6B-89F5-CD6D0160D05C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1040806105716143193">
            <a:extLst>
              <a:ext uri="{FF2B5EF4-FFF2-40B4-BE49-F238E27FC236}">
                <a16:creationId xmlns:a16="http://schemas.microsoft.com/office/drawing/2014/main" id="{2552C498-9A4B-4282-9C79-F6B95307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590" y="643463"/>
            <a:ext cx="7710815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B97F14B-DCBC-44AE-9E89-236E2795DB2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9B6E06DF-D065-4C4E-957F-E416B74045C1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-376100" y="-253677"/>
            <a:ext cx="1827638" cy="137698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27638"/>
              <a:gd name="f7" fmla="val 1376989"/>
              <a:gd name="f8" fmla="val 987379"/>
              <a:gd name="f9" fmla="val 840260"/>
              <a:gd name="f10" fmla="+- 0 0 -90"/>
              <a:gd name="f11" fmla="*/ f3 1 1827638"/>
              <a:gd name="f12" fmla="*/ f4 1 1376989"/>
              <a:gd name="f13" fmla="+- f7 0 f5"/>
              <a:gd name="f14" fmla="+- f6 0 f5"/>
              <a:gd name="f15" fmla="*/ f10 f0 1"/>
              <a:gd name="f16" fmla="*/ f14 1 1827638"/>
              <a:gd name="f17" fmla="*/ f13 1 1376989"/>
              <a:gd name="f18" fmla="*/ 0 f14 1"/>
              <a:gd name="f19" fmla="*/ 987379 f13 1"/>
              <a:gd name="f20" fmla="*/ 987379 f14 1"/>
              <a:gd name="f21" fmla="*/ 0 f13 1"/>
              <a:gd name="f22" fmla="*/ 1827638 f14 1"/>
              <a:gd name="f23" fmla="*/ 840260 f13 1"/>
              <a:gd name="f24" fmla="*/ 1376989 f13 1"/>
              <a:gd name="f25" fmla="*/ f15 1 f2"/>
              <a:gd name="f26" fmla="*/ f18 1 1827638"/>
              <a:gd name="f27" fmla="*/ f19 1 1376989"/>
              <a:gd name="f28" fmla="*/ f20 1 1827638"/>
              <a:gd name="f29" fmla="*/ f21 1 1376989"/>
              <a:gd name="f30" fmla="*/ f22 1 1827638"/>
              <a:gd name="f31" fmla="*/ f23 1 1376989"/>
              <a:gd name="f32" fmla="*/ f24 1 1376989"/>
              <a:gd name="f33" fmla="*/ f5 1 f16"/>
              <a:gd name="f34" fmla="*/ f6 1 f16"/>
              <a:gd name="f35" fmla="*/ f5 1 f17"/>
              <a:gd name="f36" fmla="*/ f7 1 f17"/>
              <a:gd name="f37" fmla="+- f25 0 f1"/>
              <a:gd name="f38" fmla="*/ f26 1 f16"/>
              <a:gd name="f39" fmla="*/ f27 1 f17"/>
              <a:gd name="f40" fmla="*/ f28 1 f16"/>
              <a:gd name="f41" fmla="*/ f29 1 f17"/>
              <a:gd name="f42" fmla="*/ f30 1 f16"/>
              <a:gd name="f43" fmla="*/ f31 1 f17"/>
              <a:gd name="f44" fmla="*/ f32 1 f17"/>
              <a:gd name="f45" fmla="*/ f33 f11 1"/>
              <a:gd name="f46" fmla="*/ f34 f11 1"/>
              <a:gd name="f47" fmla="*/ f36 f12 1"/>
              <a:gd name="f48" fmla="*/ f35 f12 1"/>
              <a:gd name="f49" fmla="*/ f38 f11 1"/>
              <a:gd name="f50" fmla="*/ f39 f12 1"/>
              <a:gd name="f51" fmla="*/ f40 f11 1"/>
              <a:gd name="f52" fmla="*/ f41 f12 1"/>
              <a:gd name="f53" fmla="*/ f42 f11 1"/>
              <a:gd name="f54" fmla="*/ f43 f12 1"/>
              <a:gd name="f55" fmla="*/ f44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49" y="f50"/>
              </a:cxn>
              <a:cxn ang="f37">
                <a:pos x="f51" y="f52"/>
              </a:cxn>
              <a:cxn ang="f37">
                <a:pos x="f53" y="f54"/>
              </a:cxn>
              <a:cxn ang="f37">
                <a:pos x="f53" y="f55"/>
              </a:cxn>
              <a:cxn ang="f37">
                <a:pos x="f49" y="f55"/>
              </a:cxn>
            </a:cxnLst>
            <a:rect l="f45" t="f48" r="f46" b="f47"/>
            <a:pathLst>
              <a:path w="1827638" h="1376989">
                <a:moveTo>
                  <a:pt x="f5" y="f8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940FE1F-4A20-4D27-A4ED-1DF4BE398AD3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891641" y="422151"/>
            <a:ext cx="645365" cy="645365"/>
          </a:xfrm>
          <a:prstGeom prst="rect">
            <a:avLst/>
          </a:pr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1E51905-9D6F-4475-8A56-D84B630802CD}"/>
              </a:ext>
            </a:extLst>
          </p:cNvPr>
          <p:cNvSpPr>
            <a:spLocks noMove="1" noResize="1"/>
          </p:cNvSpPr>
          <p:nvPr/>
        </p:nvSpPr>
        <p:spPr>
          <a:xfrm rot="18899994" flipH="1">
            <a:off x="10043543" y="655136"/>
            <a:ext cx="687473" cy="687473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Freeform: Shape 15">
            <a:extLst>
              <a:ext uri="{FF2B5EF4-FFF2-40B4-BE49-F238E27FC236}">
                <a16:creationId xmlns:a16="http://schemas.microsoft.com/office/drawing/2014/main" id="{02BC5305-2249-4441-B8C8-F3E0CD3A08E0}"/>
              </a:ext>
            </a:extLst>
          </p:cNvPr>
          <p:cNvSpPr>
            <a:spLocks noMove="1" noResize="1"/>
          </p:cNvSpPr>
          <p:nvPr/>
        </p:nvSpPr>
        <p:spPr>
          <a:xfrm rot="10800009" flipH="1">
            <a:off x="9356643" y="0"/>
            <a:ext cx="2835353" cy="14808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835357"/>
              <a:gd name="f7" fmla="val 1480837"/>
              <a:gd name="f8" fmla="val 1552727"/>
              <a:gd name="f9" fmla="val 1223245"/>
              <a:gd name="f10" fmla="+- 0 0 -90"/>
              <a:gd name="f11" fmla="*/ f3 1 2835357"/>
              <a:gd name="f12" fmla="*/ f4 1 1480837"/>
              <a:gd name="f13" fmla="+- f7 0 f5"/>
              <a:gd name="f14" fmla="+- f6 0 f5"/>
              <a:gd name="f15" fmla="*/ f10 f0 1"/>
              <a:gd name="f16" fmla="*/ f14 1 2835357"/>
              <a:gd name="f17" fmla="*/ f13 1 1480837"/>
              <a:gd name="f18" fmla="*/ 2835357 f14 1"/>
              <a:gd name="f19" fmla="*/ 1480837 f13 1"/>
              <a:gd name="f20" fmla="*/ 0 f14 1"/>
              <a:gd name="f21" fmla="*/ 1552727 f14 1"/>
              <a:gd name="f22" fmla="*/ 0 f13 1"/>
              <a:gd name="f23" fmla="*/ 1223245 f13 1"/>
              <a:gd name="f24" fmla="*/ f15 1 f2"/>
              <a:gd name="f25" fmla="*/ f18 1 2835357"/>
              <a:gd name="f26" fmla="*/ f19 1 1480837"/>
              <a:gd name="f27" fmla="*/ f20 1 2835357"/>
              <a:gd name="f28" fmla="*/ f21 1 2835357"/>
              <a:gd name="f29" fmla="*/ f22 1 1480837"/>
              <a:gd name="f30" fmla="*/ f23 1 1480837"/>
              <a:gd name="f31" fmla="*/ f5 1 f16"/>
              <a:gd name="f32" fmla="*/ f6 1 f16"/>
              <a:gd name="f33" fmla="*/ f5 1 f17"/>
              <a:gd name="f34" fmla="*/ f7 1 f17"/>
              <a:gd name="f35" fmla="+- f24 0 f1"/>
              <a:gd name="f36" fmla="*/ f25 1 f16"/>
              <a:gd name="f37" fmla="*/ f26 1 f17"/>
              <a:gd name="f38" fmla="*/ f27 1 f16"/>
              <a:gd name="f39" fmla="*/ f28 1 f16"/>
              <a:gd name="f40" fmla="*/ f29 1 f17"/>
              <a:gd name="f41" fmla="*/ f30 1 f17"/>
              <a:gd name="f42" fmla="*/ f31 f11 1"/>
              <a:gd name="f43" fmla="*/ f32 f11 1"/>
              <a:gd name="f44" fmla="*/ f34 f12 1"/>
              <a:gd name="f45" fmla="*/ f33 f12 1"/>
              <a:gd name="f46" fmla="*/ f36 f11 1"/>
              <a:gd name="f47" fmla="*/ f37 f12 1"/>
              <a:gd name="f48" fmla="*/ f38 f11 1"/>
              <a:gd name="f49" fmla="*/ f39 f11 1"/>
              <a:gd name="f50" fmla="*/ f40 f12 1"/>
              <a:gd name="f51" fmla="*/ f41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46" y="f47"/>
              </a:cxn>
              <a:cxn ang="f35">
                <a:pos x="f48" y="f47"/>
              </a:cxn>
              <a:cxn ang="f35">
                <a:pos x="f49" y="f50"/>
              </a:cxn>
              <a:cxn ang="f35">
                <a:pos x="f46" y="f51"/>
              </a:cxn>
            </a:cxnLst>
            <a:rect l="f42" t="f45" r="f43" b="f44"/>
            <a:pathLst>
              <a:path w="2835357" h="1480837">
                <a:moveTo>
                  <a:pt x="f6" y="f7"/>
                </a:moveTo>
                <a:lnTo>
                  <a:pt x="f5" y="f7"/>
                </a:lnTo>
                <a:lnTo>
                  <a:pt x="f8" y="f5"/>
                </a:lnTo>
                <a:lnTo>
                  <a:pt x="f6" y="f9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7">
            <a:extLst>
              <a:ext uri="{FF2B5EF4-FFF2-40B4-BE49-F238E27FC236}">
                <a16:creationId xmlns:a16="http://schemas.microsoft.com/office/drawing/2014/main" id="{1E566090-8DA2-47AE-A768-2F1F61C018D3}"/>
              </a:ext>
            </a:extLst>
          </p:cNvPr>
          <p:cNvSpPr>
            <a:spLocks noMove="1" noResize="1"/>
          </p:cNvSpPr>
          <p:nvPr/>
        </p:nvSpPr>
        <p:spPr>
          <a:xfrm flipH="1">
            <a:off x="7976347" y="6115498"/>
            <a:ext cx="1494513" cy="74250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1454435955648415382">
            <a:extLst>
              <a:ext uri="{FF2B5EF4-FFF2-40B4-BE49-F238E27FC236}">
                <a16:creationId xmlns:a16="http://schemas.microsoft.com/office/drawing/2014/main" id="{61324CBE-9C82-4BFB-B7B8-AFABA49C5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71" y="643463"/>
            <a:ext cx="7958663" cy="55710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Isosceles Triangle 19">
            <a:extLst>
              <a:ext uri="{FF2B5EF4-FFF2-40B4-BE49-F238E27FC236}">
                <a16:creationId xmlns:a16="http://schemas.microsoft.com/office/drawing/2014/main" id="{697029B2-BCD2-4B0C-81B6-3E991A3D2B26}"/>
              </a:ext>
            </a:extLst>
          </p:cNvPr>
          <p:cNvSpPr>
            <a:spLocks noMove="1" noResize="1"/>
          </p:cNvSpPr>
          <p:nvPr/>
        </p:nvSpPr>
        <p:spPr>
          <a:xfrm flipH="1">
            <a:off x="7604077" y="6453140"/>
            <a:ext cx="814904" cy="4048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4472C4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 spd="slow" advTm="4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6A5B28D-5580-4F52-8995-7E209E44284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07899D26-9F76-41D7-B97C-49296BA2C863}"/>
              </a:ext>
            </a:extLst>
          </p:cNvPr>
          <p:cNvGrpSpPr/>
          <p:nvPr/>
        </p:nvGrpSpPr>
        <p:grpSpPr>
          <a:xfrm>
            <a:off x="10964643" y="2362"/>
            <a:ext cx="1876650" cy="1766000"/>
            <a:chOff x="10964643" y="2362"/>
            <a:chExt cx="1876650" cy="1766000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E97AA637-42D7-4E78-843F-815CD06CCEB7}"/>
                </a:ext>
              </a:extLst>
            </p:cNvPr>
            <p:cNvSpPr/>
            <p:nvPr/>
          </p:nvSpPr>
          <p:spPr>
            <a:xfrm rot="18899994" flipH="1">
              <a:off x="11198222" y="-231217"/>
              <a:ext cx="1409492" cy="18766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09491"/>
                <a:gd name="f7" fmla="val 1876653"/>
                <a:gd name="f8" fmla="val 643075"/>
                <a:gd name="f9" fmla="val 1233578"/>
                <a:gd name="f10" fmla="+- 0 0 -90"/>
                <a:gd name="f11" fmla="*/ f3 1 1409491"/>
                <a:gd name="f12" fmla="*/ f4 1 1876653"/>
                <a:gd name="f13" fmla="+- f7 0 f5"/>
                <a:gd name="f14" fmla="+- f6 0 f5"/>
                <a:gd name="f15" fmla="*/ f10 f0 1"/>
                <a:gd name="f16" fmla="*/ f14 1 1409491"/>
                <a:gd name="f17" fmla="*/ f13 1 1876653"/>
                <a:gd name="f18" fmla="*/ 0 f14 1"/>
                <a:gd name="f19" fmla="*/ 643075 f13 1"/>
                <a:gd name="f20" fmla="*/ 643075 f14 1"/>
                <a:gd name="f21" fmla="*/ 0 f13 1"/>
                <a:gd name="f22" fmla="*/ 1409491 f14 1"/>
                <a:gd name="f23" fmla="*/ 1876653 f13 1"/>
                <a:gd name="f24" fmla="*/ 1233578 f14 1"/>
                <a:gd name="f25" fmla="*/ f15 1 f2"/>
                <a:gd name="f26" fmla="*/ f18 1 1409491"/>
                <a:gd name="f27" fmla="*/ f19 1 1876653"/>
                <a:gd name="f28" fmla="*/ f20 1 1409491"/>
                <a:gd name="f29" fmla="*/ f21 1 1876653"/>
                <a:gd name="f30" fmla="*/ f22 1 1409491"/>
                <a:gd name="f31" fmla="*/ f23 1 1876653"/>
                <a:gd name="f32" fmla="*/ f24 1 1409491"/>
                <a:gd name="f33" fmla="*/ f5 1 f16"/>
                <a:gd name="f34" fmla="*/ f6 1 f16"/>
                <a:gd name="f35" fmla="*/ f5 1 f17"/>
                <a:gd name="f36" fmla="*/ f7 1 f17"/>
                <a:gd name="f37" fmla="+- f25 0 f1"/>
                <a:gd name="f38" fmla="*/ f26 1 f16"/>
                <a:gd name="f39" fmla="*/ f27 1 f17"/>
                <a:gd name="f40" fmla="*/ f28 1 f16"/>
                <a:gd name="f41" fmla="*/ f29 1 f17"/>
                <a:gd name="f42" fmla="*/ f30 1 f16"/>
                <a:gd name="f43" fmla="*/ f31 1 f17"/>
                <a:gd name="f44" fmla="*/ f32 1 f16"/>
                <a:gd name="f45" fmla="*/ f33 f11 1"/>
                <a:gd name="f46" fmla="*/ f34 f11 1"/>
                <a:gd name="f47" fmla="*/ f36 f12 1"/>
                <a:gd name="f48" fmla="*/ f35 f12 1"/>
                <a:gd name="f49" fmla="*/ f38 f11 1"/>
                <a:gd name="f50" fmla="*/ f39 f12 1"/>
                <a:gd name="f51" fmla="*/ f40 f11 1"/>
                <a:gd name="f52" fmla="*/ f41 f12 1"/>
                <a:gd name="f53" fmla="*/ f42 f11 1"/>
                <a:gd name="f54" fmla="*/ f43 f12 1"/>
                <a:gd name="f55" fmla="*/ f44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49" y="f50"/>
                </a:cxn>
                <a:cxn ang="f37">
                  <a:pos x="f51" y="f52"/>
                </a:cxn>
                <a:cxn ang="f37">
                  <a:pos x="f53" y="f52"/>
                </a:cxn>
                <a:cxn ang="f37">
                  <a:pos x="f53" y="f54"/>
                </a:cxn>
                <a:cxn ang="f37">
                  <a:pos x="f55" y="f54"/>
                </a:cxn>
              </a:cxnLst>
              <a:rect l="f45" t="f48" r="f46" b="f47"/>
              <a:pathLst>
                <a:path w="1409491" h="1876653">
                  <a:moveTo>
                    <a:pt x="f5" y="f8"/>
                  </a:moveTo>
                  <a:lnTo>
                    <a:pt x="f8" y="f5"/>
                  </a:lnTo>
                  <a:lnTo>
                    <a:pt x="f6" y="f5"/>
                  </a:lnTo>
                  <a:lnTo>
                    <a:pt x="f6" y="f7"/>
                  </a:lnTo>
                  <a:lnTo>
                    <a:pt x="f9" y="f7"/>
                  </a:lnTo>
                  <a:close/>
                </a:path>
              </a:pathLst>
            </a:cu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2AF0D33F-08CC-457D-9ADD-FF8CBA5BBE93}"/>
                </a:ext>
              </a:extLst>
            </p:cNvPr>
            <p:cNvSpPr/>
            <p:nvPr/>
          </p:nvSpPr>
          <p:spPr>
            <a:xfrm rot="18899994" flipH="1">
              <a:off x="11405687" y="1282789"/>
              <a:ext cx="485573" cy="485573"/>
            </a:xfrm>
            <a:prstGeom prst="rect">
              <a:avLst/>
            </a:prstGeom>
            <a:solidFill>
              <a:srgbClr val="4472C4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6" name="Rectangle 13">
            <a:extLst>
              <a:ext uri="{FF2B5EF4-FFF2-40B4-BE49-F238E27FC236}">
                <a16:creationId xmlns:a16="http://schemas.microsoft.com/office/drawing/2014/main" id="{9B13760C-8E38-4ADE-96F9-1233C1D59218}"/>
              </a:ext>
            </a:extLst>
          </p:cNvPr>
          <p:cNvSpPr>
            <a:spLocks noMove="1" noResize="1"/>
          </p:cNvSpPr>
          <p:nvPr/>
        </p:nvSpPr>
        <p:spPr>
          <a:xfrm rot="2700006">
            <a:off x="2737202" y="6033669"/>
            <a:ext cx="645365" cy="645365"/>
          </a:xfrm>
          <a:prstGeom prst="rect">
            <a:avLst/>
          </a:pr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Isosceles Triangle 15">
            <a:extLst>
              <a:ext uri="{FF2B5EF4-FFF2-40B4-BE49-F238E27FC236}">
                <a16:creationId xmlns:a16="http://schemas.microsoft.com/office/drawing/2014/main" id="{819BA0E1-DAEB-483F-9244-19C9769AB690}"/>
              </a:ext>
            </a:extLst>
          </p:cNvPr>
          <p:cNvSpPr>
            <a:spLocks noMove="1" noResize="1"/>
          </p:cNvSpPr>
          <p:nvPr/>
        </p:nvSpPr>
        <p:spPr>
          <a:xfrm>
            <a:off x="1343436" y="5721108"/>
            <a:ext cx="2261969" cy="113689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270"/>
              <a:gd name="f10" fmla="+- 0 0 -180"/>
              <a:gd name="f11" fmla="+- 0 0 -90"/>
              <a:gd name="f12" fmla="abs f3"/>
              <a:gd name="f13" fmla="abs f4"/>
              <a:gd name="f14" fmla="abs f5"/>
              <a:gd name="f15" fmla="*/ f8 f0 1"/>
              <a:gd name="f16" fmla="*/ f9 f0 1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*/ f15 1 f2"/>
              <a:gd name="f23" fmla="*/ f16 1 f2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0 f1"/>
              <a:gd name="f31" fmla="+- f23 0 f1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val f35"/>
              <a:gd name="f38" fmla="val f36"/>
              <a:gd name="f39" fmla="*/ f6 f34 1"/>
              <a:gd name="f40" fmla="+- f38 0 f6"/>
              <a:gd name="f41" fmla="+- f37 0 f6"/>
              <a:gd name="f42" fmla="*/ f38 f34 1"/>
              <a:gd name="f43" fmla="*/ f37 f34 1"/>
              <a:gd name="f44" fmla="*/ f40 1 2"/>
              <a:gd name="f45" fmla="*/ f41 1 2"/>
              <a:gd name="f46" fmla="*/ f41 f7 1"/>
              <a:gd name="f47" fmla="+- f6 f44 0"/>
              <a:gd name="f48" fmla="*/ f46 1 200000"/>
              <a:gd name="f49" fmla="*/ f46 1 100000"/>
              <a:gd name="f50" fmla="+- f48 f45 0"/>
              <a:gd name="f51" fmla="*/ f48 f34 1"/>
              <a:gd name="f52" fmla="*/ f47 f34 1"/>
              <a:gd name="f53" fmla="*/ f49 f34 1"/>
              <a:gd name="f54" fmla="*/ f50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3" y="f39"/>
              </a:cxn>
              <a:cxn ang="f31">
                <a:pos x="f51" y="f52"/>
              </a:cxn>
              <a:cxn ang="f32">
                <a:pos x="f39" y="f42"/>
              </a:cxn>
              <a:cxn ang="f32">
                <a:pos x="f53" y="f42"/>
              </a:cxn>
              <a:cxn ang="f32">
                <a:pos x="f43" y="f42"/>
              </a:cxn>
              <a:cxn ang="f33">
                <a:pos x="f54" y="f52"/>
              </a:cxn>
            </a:cxnLst>
            <a:rect l="f51" t="f52" r="f54" b="f42"/>
            <a:pathLst>
              <a:path>
                <a:moveTo>
                  <a:pt x="f39" y="f42"/>
                </a:moveTo>
                <a:lnTo>
                  <a:pt x="f53" y="f39"/>
                </a:lnTo>
                <a:lnTo>
                  <a:pt x="f43" y="f4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Image 2" descr="-1614577264184018430">
            <a:extLst>
              <a:ext uri="{FF2B5EF4-FFF2-40B4-BE49-F238E27FC236}">
                <a16:creationId xmlns:a16="http://schemas.microsoft.com/office/drawing/2014/main" id="{CF37AE6A-D45A-40E1-B715-8F68D1BDE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590" y="643463"/>
            <a:ext cx="7710815" cy="55710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4000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</Words>
  <Application>Microsoft Office PowerPoint</Application>
  <PresentationFormat>Grand écran</PresentationFormat>
  <Paragraphs>2</Paragraphs>
  <Slides>30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Thème Office</vt:lpstr>
      <vt:lpstr>CM1-CM2 Ecole Bucaille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CM1-CM2 Ecole Bucaille</dc:title>
  <dc:creator>elodie lefebvre</dc:creator>
  <cp:lastModifiedBy>Anthony LEDEZ</cp:lastModifiedBy>
  <cp:revision>3</cp:revision>
  <dcterms:created xsi:type="dcterms:W3CDTF">2020-03-28T12:50:21Z</dcterms:created>
  <dcterms:modified xsi:type="dcterms:W3CDTF">2020-03-30T14:14:07Z</dcterms:modified>
</cp:coreProperties>
</file>